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428604"/>
            <a:ext cx="685804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kern="10" dirty="0" smtClean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</a:t>
            </a:r>
          </a:p>
          <a:p>
            <a:pPr algn="ctr"/>
            <a:r>
              <a:rPr lang="ru-RU" sz="9600" b="1" kern="10" dirty="0" smtClean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дорожного</a:t>
            </a:r>
          </a:p>
          <a:p>
            <a:pPr algn="ctr"/>
            <a:r>
              <a:rPr lang="ru-RU" sz="9600" b="1" kern="10" dirty="0" smtClean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движения</a:t>
            </a:r>
            <a:endParaRPr lang="ru-RU" sz="9600" b="1" kern="10" dirty="0">
              <a:ln w="9525">
                <a:noFill/>
                <a:miter lim="800000"/>
                <a:headEnd/>
                <a:tailEnd/>
              </a:ln>
              <a:gradFill rotWithShape="0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14338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0"/>
            <a:ext cx="2514600" cy="2514600"/>
          </a:xfrm>
          <a:prstGeom prst="rect">
            <a:avLst/>
          </a:prstGeom>
          <a:noFill/>
        </p:spPr>
      </p:pic>
      <p:pic>
        <p:nvPicPr>
          <p:cNvPr id="23554" name="Picture 2" descr="http://tv-express.ru/img/news/photos/13490933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785794"/>
            <a:ext cx="5929354" cy="5213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0"/>
            <a:ext cx="2514600" cy="2514600"/>
          </a:xfrm>
          <a:prstGeom prst="rect">
            <a:avLst/>
          </a:prstGeom>
          <a:noFill/>
        </p:spPr>
      </p:pic>
      <p:pic>
        <p:nvPicPr>
          <p:cNvPr id="22530" name="Picture 2" descr="http://car-exotic.com/image/7_1.jpg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1500166" y="428604"/>
            <a:ext cx="4214842" cy="61817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0"/>
            <a:ext cx="2514600" cy="2514600"/>
          </a:xfrm>
          <a:prstGeom prst="rect">
            <a:avLst/>
          </a:prstGeom>
          <a:noFill/>
        </p:spPr>
      </p:pic>
      <p:pic>
        <p:nvPicPr>
          <p:cNvPr id="27650" name="Picture 2" descr="http://www.domznak.ru/doroznye/dor-76/znak-telefon-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285728"/>
            <a:ext cx="5143536" cy="6301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0"/>
            <a:ext cx="2514600" cy="2514600"/>
          </a:xfrm>
          <a:prstGeom prst="rect">
            <a:avLst/>
          </a:prstGeom>
          <a:noFill/>
        </p:spPr>
      </p:pic>
      <p:pic>
        <p:nvPicPr>
          <p:cNvPr id="26626" name="Picture 2" descr="http://www.rocknadvolgoi.ru/img/articles/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57166"/>
            <a:ext cx="4714908" cy="6276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4" name="Picture 4" descr="http://nevozmozhnogo.net/wp-content/uploads/2012/04/svetofor-1.jpg"/>
          <p:cNvPicPr>
            <a:picLocks noChangeAspect="1" noChangeArrowheads="1"/>
          </p:cNvPicPr>
          <p:nvPr/>
        </p:nvPicPr>
        <p:blipFill>
          <a:blip r:embed="rId3" cstate="print">
            <a:lum bright="10000" contrast="30000"/>
          </a:blip>
          <a:srcRect l="38219" r="9041"/>
          <a:stretch>
            <a:fillRect/>
          </a:stretch>
        </p:blipFill>
        <p:spPr bwMode="auto">
          <a:xfrm>
            <a:off x="2214546" y="428604"/>
            <a:ext cx="4714908" cy="6257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56" y="0"/>
            <a:ext cx="2714644" cy="27146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4714884"/>
            <a:ext cx="72139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Три добрых дела</a:t>
            </a:r>
          </a:p>
        </p:txBody>
      </p:sp>
      <p:pic>
        <p:nvPicPr>
          <p:cNvPr id="31746" name="Picture 2" descr="http://www.greenmama.ua/dn_images/01/28/71/87/1306485072632975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428604"/>
            <a:ext cx="3700460" cy="3735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72264" y="3214686"/>
            <a:ext cx="1000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1756" y="152400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5" name="Picture 5" descr="C:\Users\Таня\Documents\2 класс школа 2100\ПДД\plakati\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57166"/>
            <a:ext cx="4412155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://morevse.ru/uploads/posts/2010-11/1290149391_d4cbsx0cdg5espv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14290"/>
            <a:ext cx="5221869" cy="6357958"/>
          </a:xfrm>
          <a:prstGeom prst="rect">
            <a:avLst/>
          </a:prstGeom>
          <a:noFill/>
        </p:spPr>
      </p:pic>
      <p:pic>
        <p:nvPicPr>
          <p:cNvPr id="29700" name="Picture 4" descr="http://www.qpstol.ru/global_images/colors/1006339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14290"/>
            <a:ext cx="2309800" cy="23098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358082" y="4214818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142852"/>
            <a:ext cx="2643206" cy="2643206"/>
          </a:xfrm>
          <a:prstGeom prst="rect">
            <a:avLst/>
          </a:prstGeom>
          <a:noFill/>
        </p:spPr>
      </p:pic>
      <p:pic>
        <p:nvPicPr>
          <p:cNvPr id="28674" name="Picture 2" descr="http://cs303706.userapi.com/v303706954/9f2/x8XlGbYcxl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567434"/>
            <a:ext cx="3857652" cy="2899984"/>
          </a:xfrm>
          <a:prstGeom prst="rect">
            <a:avLst/>
          </a:prstGeom>
          <a:noFill/>
        </p:spPr>
      </p:pic>
      <p:pic>
        <p:nvPicPr>
          <p:cNvPr id="28676" name="Picture 4" descr="http://savepic.ru/4142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500042"/>
            <a:ext cx="3814751" cy="2862728"/>
          </a:xfrm>
          <a:prstGeom prst="rect">
            <a:avLst/>
          </a:prstGeom>
          <a:noFill/>
        </p:spPr>
      </p:pic>
      <p:pic>
        <p:nvPicPr>
          <p:cNvPr id="7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0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0"/>
            <a:ext cx="2643206" cy="2643206"/>
          </a:xfrm>
          <a:prstGeom prst="rect">
            <a:avLst/>
          </a:prstGeom>
          <a:noFill/>
        </p:spPr>
      </p:pic>
      <p:pic>
        <p:nvPicPr>
          <p:cNvPr id="33793" name="Picture 1" descr="C:\Users\Таня\Documents\2 класс школа 2100\ПДД\plakati\02.jpg"/>
          <p:cNvPicPr>
            <a:picLocks noChangeAspect="1" noChangeArrowheads="1"/>
          </p:cNvPicPr>
          <p:nvPr/>
        </p:nvPicPr>
        <p:blipFill>
          <a:blip r:embed="rId4" cstate="print"/>
          <a:srcRect b="34347"/>
          <a:stretch>
            <a:fillRect/>
          </a:stretch>
        </p:blipFill>
        <p:spPr bwMode="auto">
          <a:xfrm>
            <a:off x="714348" y="1000108"/>
            <a:ext cx="6000792" cy="5613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572008"/>
            <a:ext cx="2514600" cy="2514600"/>
          </a:xfrm>
          <a:prstGeom prst="rect">
            <a:avLst/>
          </a:prstGeom>
          <a:noFill/>
        </p:spPr>
      </p:pic>
      <p:pic>
        <p:nvPicPr>
          <p:cNvPr id="17410" name="Picture 2" descr="http://ib1.keep4u.ru/b/2011/04/22/1a/1a65c0f84b45c542b8c3a625195aee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142984"/>
            <a:ext cx="8645843" cy="36099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0"/>
            <a:ext cx="2643206" cy="2643206"/>
          </a:xfrm>
          <a:prstGeom prst="rect">
            <a:avLst/>
          </a:prstGeom>
          <a:noFill/>
        </p:spPr>
      </p:pic>
      <p:pic>
        <p:nvPicPr>
          <p:cNvPr id="37890" name="Picture 2" descr="http://cs11260.userapi.com/v11260525/4b5/Z5on7mWcGw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642918"/>
            <a:ext cx="5715040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0"/>
            <a:ext cx="2643206" cy="2643206"/>
          </a:xfrm>
          <a:prstGeom prst="rect">
            <a:avLst/>
          </a:prstGeom>
          <a:noFill/>
        </p:spPr>
      </p:pic>
      <p:pic>
        <p:nvPicPr>
          <p:cNvPr id="36865" name="Picture 1" descr="C:\Users\Таня\Documents\2 класс школа 2100\ПДД\svetoforchik[1].gif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1031639" y="357167"/>
            <a:ext cx="5540625" cy="62279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http://www.qpstol.ru/global_images/colors/1006340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428860" cy="2428860"/>
          </a:xfrm>
          <a:prstGeom prst="rect">
            <a:avLst/>
          </a:prstGeom>
          <a:noFill/>
        </p:spPr>
      </p:pic>
      <p:pic>
        <p:nvPicPr>
          <p:cNvPr id="5" name="Picture 2" descr="http://www.greenmama.ua/dn_images/01/28/71/87/1306485072632975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1571612"/>
            <a:ext cx="4620515" cy="46639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429520" y="4357694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8" name="Picture 2" descr="http://www.qpstol.ru/global_images/colors/1006341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0" y="0"/>
            <a:ext cx="2357430" cy="2357430"/>
          </a:xfrm>
          <a:prstGeom prst="rect">
            <a:avLst/>
          </a:prstGeom>
          <a:noFill/>
        </p:spPr>
      </p:pic>
      <p:pic>
        <p:nvPicPr>
          <p:cNvPr id="34820" name="Picture 4" descr="http://www.lyceum8.ru/pdd/images/svetofor_v_kep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142852"/>
            <a:ext cx="3214710" cy="6459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285860"/>
            <a:ext cx="2643206" cy="26432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0"/>
            <a:ext cx="7715304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Для тебя горят они -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 светофора огоньки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Красный -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стой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Желтый - </a:t>
            </a: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жди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 зеленый - </a:t>
            </a: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проходи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Это должен каждый знать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Обязательно на "пять!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0"/>
            <a:ext cx="2643206" cy="2643206"/>
          </a:xfrm>
          <a:prstGeom prst="rect">
            <a:avLst/>
          </a:prstGeom>
          <a:noFill/>
        </p:spPr>
      </p:pic>
      <p:pic>
        <p:nvPicPr>
          <p:cNvPr id="4" name="Picture 2" descr="http://morevse.ru/uploads/posts/2010-11/1290149391_d4cbsx0cdg5espv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214290"/>
            <a:ext cx="5221869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7358082" y="0"/>
            <a:ext cx="1785918" cy="1785918"/>
          </a:xfrm>
          <a:prstGeom prst="rect">
            <a:avLst/>
          </a:prstGeom>
          <a:noFill/>
        </p:spPr>
      </p:pic>
      <p:pic>
        <p:nvPicPr>
          <p:cNvPr id="38913" name="Picture 1" descr="C:\Users\Таня\Documents\2 класс школа 2100\ПДД\iCA4BLFM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714488"/>
            <a:ext cx="6945678" cy="49143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571480"/>
            <a:ext cx="68580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kern="10" dirty="0" smtClean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Учат в школе???</a:t>
            </a:r>
            <a:endParaRPr lang="ru-RU" sz="6600" b="1" kern="10" dirty="0">
              <a:ln w="9525">
                <a:noFill/>
                <a:miter lim="800000"/>
                <a:headEnd/>
                <a:tailEnd/>
              </a:ln>
              <a:gradFill rotWithShape="0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143380"/>
            <a:ext cx="2514600" cy="2514600"/>
          </a:xfrm>
          <a:prstGeom prst="rect">
            <a:avLst/>
          </a:prstGeom>
          <a:noFill/>
        </p:spPr>
      </p:pic>
      <p:pic>
        <p:nvPicPr>
          <p:cNvPr id="3074" name="Picture 2" descr="http://s39.radikal.ru/i084/1010/fd/6ecc688fae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4080629" cy="4794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media.nn.ru/data/ufiles/4/2/78/62/2786229.65.jpg"/>
          <p:cNvPicPr>
            <a:picLocks noChangeAspect="1" noChangeArrowheads="1"/>
          </p:cNvPicPr>
          <p:nvPr/>
        </p:nvPicPr>
        <p:blipFill>
          <a:blip r:embed="rId3" cstate="print"/>
          <a:srcRect t="17442"/>
          <a:stretch>
            <a:fillRect/>
          </a:stretch>
        </p:blipFill>
        <p:spPr bwMode="auto">
          <a:xfrm>
            <a:off x="714348" y="1142984"/>
            <a:ext cx="8059829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214554"/>
            <a:ext cx="68580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kern="10" dirty="0" smtClean="0">
                <a:ln w="9525">
                  <a:noFill/>
                  <a:miter lim="800000"/>
                  <a:headEnd/>
                  <a:tailEnd/>
                </a:ln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Загадки!</a:t>
            </a:r>
            <a:endParaRPr lang="ru-RU" sz="9600" b="1" kern="10" dirty="0">
              <a:ln w="9525">
                <a:noFill/>
                <a:miter lim="800000"/>
                <a:headEnd/>
                <a:tailEnd/>
              </a:ln>
              <a:gradFill rotWithShape="0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343400"/>
            <a:ext cx="2514600" cy="2514600"/>
          </a:xfrm>
          <a:prstGeom prst="rect">
            <a:avLst/>
          </a:prstGeom>
          <a:noFill/>
        </p:spPr>
      </p:pic>
      <p:pic>
        <p:nvPicPr>
          <p:cNvPr id="7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343400"/>
            <a:ext cx="2514600" cy="2514600"/>
          </a:xfrm>
          <a:prstGeom prst="rect">
            <a:avLst/>
          </a:prstGeom>
          <a:noFill/>
        </p:spPr>
      </p:pic>
      <p:pic>
        <p:nvPicPr>
          <p:cNvPr id="8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343400"/>
            <a:ext cx="2514600" cy="2514600"/>
          </a:xfrm>
          <a:prstGeom prst="rect">
            <a:avLst/>
          </a:prstGeom>
          <a:noFill/>
        </p:spPr>
      </p:pic>
      <p:pic>
        <p:nvPicPr>
          <p:cNvPr id="9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0"/>
            <a:ext cx="2514600" cy="2514600"/>
          </a:xfrm>
          <a:prstGeom prst="rect">
            <a:avLst/>
          </a:prstGeom>
          <a:noFill/>
        </p:spPr>
      </p:pic>
      <p:pic>
        <p:nvPicPr>
          <p:cNvPr id="10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0"/>
            <a:ext cx="2514600" cy="2514600"/>
          </a:xfrm>
          <a:prstGeom prst="rect">
            <a:avLst/>
          </a:prstGeom>
          <a:noFill/>
        </p:spPr>
      </p:pic>
      <p:pic>
        <p:nvPicPr>
          <p:cNvPr id="11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5728"/>
            <a:ext cx="2514600" cy="2514600"/>
          </a:xfrm>
          <a:prstGeom prst="rect">
            <a:avLst/>
          </a:prstGeom>
          <a:noFill/>
        </p:spPr>
      </p:pic>
      <p:pic>
        <p:nvPicPr>
          <p:cNvPr id="20482" name="Picture 2" descr="http://cs11017.userapi.com/u2130168/142892929/x_3b04428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714356"/>
            <a:ext cx="592935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5728"/>
            <a:ext cx="2514600" cy="2514600"/>
          </a:xfrm>
          <a:prstGeom prst="rect">
            <a:avLst/>
          </a:prstGeom>
          <a:noFill/>
        </p:spPr>
      </p:pic>
      <p:pic>
        <p:nvPicPr>
          <p:cNvPr id="19458" name="Picture 2" descr="http://bloknot-volgograd.ru/public/files/images/2012/08/20/548_proportional_7cfd6a8d5ed15be95192f95a2f1aee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671731"/>
            <a:ext cx="6143668" cy="4910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0"/>
            <a:ext cx="2514600" cy="2514600"/>
          </a:xfrm>
          <a:prstGeom prst="rect">
            <a:avLst/>
          </a:prstGeom>
          <a:noFill/>
        </p:spPr>
      </p:pic>
      <p:pic>
        <p:nvPicPr>
          <p:cNvPr id="18434" name="Picture 2" descr="http://auto-chayka.ru/Pdd/Znaki/Znak-3.10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888481" y="703402"/>
            <a:ext cx="5612345" cy="55831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cuments\ФОНЫ ДЛЯ ПРЕЗЕНТ\sbornik № 7_fon\6-76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2" descr="BD0730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0"/>
            <a:ext cx="2514600" cy="2514600"/>
          </a:xfrm>
          <a:prstGeom prst="rect">
            <a:avLst/>
          </a:prstGeom>
          <a:noFill/>
        </p:spPr>
      </p:pic>
      <p:pic>
        <p:nvPicPr>
          <p:cNvPr id="24578" name="Picture 2" descr="http://900igr.net/datai/okruzhajuschij-mir/Znaki/0013-015-Ostanovki-obschestvennogo-transporta.gif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1785918" y="285728"/>
            <a:ext cx="4500594" cy="63450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20</Words>
  <Application>Microsoft Office PowerPoint</Application>
  <PresentationFormat>Экран (4:3)</PresentationFormat>
  <Paragraphs>11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12</cp:revision>
  <dcterms:created xsi:type="dcterms:W3CDTF">2013-02-18T14:47:28Z</dcterms:created>
  <dcterms:modified xsi:type="dcterms:W3CDTF">2013-02-18T16:13:19Z</dcterms:modified>
</cp:coreProperties>
</file>