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5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C85494-2085-4878-8416-728997159023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3BA5C0-6A25-4928-9116-AC103DDDF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C85494-2085-4878-8416-728997159023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BA5C0-6A25-4928-9116-AC103DDDF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C85494-2085-4878-8416-728997159023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BA5C0-6A25-4928-9116-AC103DDDF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C85494-2085-4878-8416-728997159023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BA5C0-6A25-4928-9116-AC103DDDFA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C85494-2085-4878-8416-728997159023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BA5C0-6A25-4928-9116-AC103DDDFA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C85494-2085-4878-8416-728997159023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BA5C0-6A25-4928-9116-AC103DDDFA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C85494-2085-4878-8416-728997159023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BA5C0-6A25-4928-9116-AC103DDDF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C85494-2085-4878-8416-728997159023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BA5C0-6A25-4928-9116-AC103DDDFA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C85494-2085-4878-8416-728997159023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BA5C0-6A25-4928-9116-AC103DDDF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9C85494-2085-4878-8416-728997159023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BA5C0-6A25-4928-9116-AC103DDDF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C85494-2085-4878-8416-728997159023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3BA5C0-6A25-4928-9116-AC103DDDFA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9C85494-2085-4878-8416-728997159023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3BA5C0-6A25-4928-9116-AC103DDDF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«Мои жизненные ориентиры»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4000504"/>
            <a:ext cx="6400800" cy="1752600"/>
          </a:xfrm>
        </p:spPr>
        <p:txBody>
          <a:bodyPr>
            <a:normAutofit/>
          </a:bodyPr>
          <a:lstStyle/>
          <a:p>
            <a:r>
              <a:rPr lang="ru-RU" sz="3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Круглый стол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Формирование личностно -ориентированных качеств </a:t>
            </a:r>
            <a:r>
              <a:rPr lang="ru-RU" dirty="0"/>
              <a:t>и самоопределение главных жизненных ориентиров выпускников в рамках игровой модели круглого стола.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Цель: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Сформировать </a:t>
            </a:r>
            <a:r>
              <a:rPr lang="ru-RU" dirty="0"/>
              <a:t>знания о личностно-ценностных качествах и умениях у выпускников школы;</a:t>
            </a:r>
          </a:p>
          <a:p>
            <a:pPr algn="just"/>
            <a:r>
              <a:rPr lang="ru-RU" dirty="0" smtClean="0"/>
              <a:t>Сформировать </a:t>
            </a:r>
            <a:r>
              <a:rPr lang="ru-RU" dirty="0"/>
              <a:t>главные жизненные ориентиры выпускников школы в игровой модели круглого стола;</a:t>
            </a:r>
          </a:p>
          <a:p>
            <a:pPr algn="just"/>
            <a:r>
              <a:rPr lang="ru-RU" dirty="0" smtClean="0"/>
              <a:t>Сформировать </a:t>
            </a:r>
            <a:r>
              <a:rPr lang="ru-RU" dirty="0"/>
              <a:t>и развить умение применять личностно-ценностные качества и главные жизненные ориентиры во взрослой жизни.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Задачи: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92869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800" dirty="0"/>
              <a:t>Цель: Помочь выпускникам определить главные жизненные ориентиры во взрослой жизни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Методика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«Мои 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ценности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»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1" y="2285992"/>
          <a:ext cx="8501123" cy="4306020"/>
        </p:xfrm>
        <a:graphic>
          <a:graphicData uri="http://schemas.openxmlformats.org/drawingml/2006/table">
            <a:tbl>
              <a:tblPr/>
              <a:tblGrid>
                <a:gridCol w="2125072"/>
                <a:gridCol w="2125072"/>
                <a:gridCol w="2125072"/>
                <a:gridCol w="2125907"/>
              </a:tblGrid>
              <a:tr h="574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50" dirty="0">
                          <a:latin typeface="Times New Roman"/>
                          <a:ea typeface="DejaVu Sans"/>
                          <a:cs typeface="DejaVu Sans"/>
                        </a:rPr>
                        <a:t>Профессия</a:t>
                      </a:r>
                      <a:endParaRPr lang="ru-RU" sz="1800" b="1" kern="50" dirty="0">
                        <a:latin typeface="Liberation Serif"/>
                        <a:ea typeface="DejaVu Sans"/>
                        <a:cs typeface="DejaVu Sans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50" dirty="0">
                          <a:latin typeface="Times New Roman"/>
                          <a:ea typeface="DejaVu Sans"/>
                          <a:cs typeface="DejaVu Sans"/>
                        </a:rPr>
                        <a:t>Здоровье</a:t>
                      </a:r>
                      <a:endParaRPr lang="ru-RU" sz="1800" b="1" kern="50" dirty="0">
                        <a:latin typeface="Liberation Serif"/>
                        <a:ea typeface="DejaVu Sans"/>
                        <a:cs typeface="DejaVu Sans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50" dirty="0">
                          <a:latin typeface="Times New Roman"/>
                          <a:ea typeface="DejaVu Sans"/>
                          <a:cs typeface="DejaVu Sans"/>
                        </a:rPr>
                        <a:t>Духовные ценности</a:t>
                      </a:r>
                      <a:endParaRPr lang="ru-RU" sz="1800" b="1" kern="50" dirty="0">
                        <a:latin typeface="Liberation Serif"/>
                        <a:ea typeface="DejaVu Sans"/>
                        <a:cs typeface="DejaVu Sans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50" dirty="0">
                          <a:latin typeface="Times New Roman"/>
                          <a:ea typeface="DejaVu Sans"/>
                          <a:cs typeface="DejaVu Sans"/>
                        </a:rPr>
                        <a:t>Материальные ценности</a:t>
                      </a:r>
                      <a:endParaRPr lang="ru-RU" sz="1800" b="1" kern="50" dirty="0">
                        <a:latin typeface="Liberation Serif"/>
                        <a:ea typeface="DejaVu Sans"/>
                        <a:cs typeface="DejaVu Sans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8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1.Образование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2.Работа и карьера.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3.Достижения в науке.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4.Возможность работать за границей.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5.Уважение и восхищение окружающих.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1.Занятие физкультурой и спортом.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2.Хорошее здоровье.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3. сохранение жизни и природы на земле.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4. Отсутствие вредных привычек.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5. Уверенность в себе и самоуважение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1. Дружба.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2. Счастье близких людей.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3. Достижения в музыке, искусстве.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4. Благополучие государства.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5. Слава, известность.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1. Деньги.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2. Благополучная семья.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3. Хороший дом.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4.Хорошая пища, одежда.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DejaVu Sans"/>
                          <a:cs typeface="DejaVu Sans"/>
                        </a:rPr>
                        <a:t>5. Власть и положение.</a:t>
                      </a:r>
                      <a:endParaRPr lang="ru-RU" sz="1800" kern="50" dirty="0">
                        <a:latin typeface="Liberation Serif"/>
                        <a:ea typeface="DejaVu Sans"/>
                        <a:cs typeface="DejaVu Sans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Новая папка (2)\2435_(www.GdeFon.ru).jpg"/>
          <p:cNvPicPr>
            <a:picLocks noChangeAspect="1" noChangeArrowheads="1"/>
          </p:cNvPicPr>
          <p:nvPr/>
        </p:nvPicPr>
        <p:blipFill>
          <a:blip r:embed="rId2"/>
          <a:srcRect l="53789" t="33582" r="39545" b="58689"/>
          <a:stretch>
            <a:fillRect/>
          </a:stretch>
        </p:blipFill>
        <p:spPr bwMode="auto">
          <a:xfrm>
            <a:off x="3643306" y="428604"/>
            <a:ext cx="1643074" cy="1428760"/>
          </a:xfrm>
          <a:prstGeom prst="rect">
            <a:avLst/>
          </a:prstGeom>
          <a:noFill/>
        </p:spPr>
      </p:pic>
      <p:grpSp>
        <p:nvGrpSpPr>
          <p:cNvPr id="4" name="Группа 22"/>
          <p:cNvGrpSpPr/>
          <p:nvPr/>
        </p:nvGrpSpPr>
        <p:grpSpPr>
          <a:xfrm>
            <a:off x="3714744" y="1000108"/>
            <a:ext cx="1500198" cy="357190"/>
            <a:chOff x="3714744" y="1000108"/>
            <a:chExt cx="1500198" cy="357190"/>
          </a:xfrm>
        </p:grpSpPr>
        <p:sp>
          <p:nvSpPr>
            <p:cNvPr id="5" name="Овал 4"/>
            <p:cNvSpPr/>
            <p:nvPr/>
          </p:nvSpPr>
          <p:spPr>
            <a:xfrm>
              <a:off x="3714744" y="1000108"/>
              <a:ext cx="142876" cy="35719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5072066" y="1000108"/>
              <a:ext cx="142876" cy="35719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21"/>
          <p:cNvGrpSpPr/>
          <p:nvPr/>
        </p:nvGrpSpPr>
        <p:grpSpPr>
          <a:xfrm>
            <a:off x="4071934" y="928670"/>
            <a:ext cx="785818" cy="214314"/>
            <a:chOff x="4071934" y="928670"/>
            <a:chExt cx="785818" cy="214314"/>
          </a:xfrm>
        </p:grpSpPr>
        <p:grpSp>
          <p:nvGrpSpPr>
            <p:cNvPr id="8" name="Группа 9"/>
            <p:cNvGrpSpPr/>
            <p:nvPr/>
          </p:nvGrpSpPr>
          <p:grpSpPr>
            <a:xfrm>
              <a:off x="4643438" y="928670"/>
              <a:ext cx="214314" cy="214314"/>
              <a:chOff x="1714480" y="1000108"/>
              <a:chExt cx="428628" cy="428628"/>
            </a:xfrm>
          </p:grpSpPr>
          <p:sp>
            <p:nvSpPr>
              <p:cNvPr id="11" name="Овал 10"/>
              <p:cNvSpPr/>
              <p:nvPr/>
            </p:nvSpPr>
            <p:spPr>
              <a:xfrm>
                <a:off x="1714480" y="1000108"/>
                <a:ext cx="428628" cy="42862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Овал 11"/>
              <p:cNvSpPr/>
              <p:nvPr/>
            </p:nvSpPr>
            <p:spPr>
              <a:xfrm>
                <a:off x="1857356" y="1142984"/>
                <a:ext cx="142876" cy="14287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9" name="Группа 12"/>
            <p:cNvGrpSpPr/>
            <p:nvPr/>
          </p:nvGrpSpPr>
          <p:grpSpPr>
            <a:xfrm>
              <a:off x="4071934" y="928670"/>
              <a:ext cx="214314" cy="214314"/>
              <a:chOff x="1714480" y="1000108"/>
              <a:chExt cx="428628" cy="428628"/>
            </a:xfrm>
          </p:grpSpPr>
          <p:sp>
            <p:nvSpPr>
              <p:cNvPr id="14" name="Овал 13"/>
              <p:cNvSpPr/>
              <p:nvPr/>
            </p:nvSpPr>
            <p:spPr>
              <a:xfrm>
                <a:off x="1714480" y="1000108"/>
                <a:ext cx="428628" cy="42862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Овал 14"/>
              <p:cNvSpPr/>
              <p:nvPr/>
            </p:nvSpPr>
            <p:spPr>
              <a:xfrm>
                <a:off x="1857356" y="1142984"/>
                <a:ext cx="142876" cy="14287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pic>
        <p:nvPicPr>
          <p:cNvPr id="16" name="Picture 2" descr="C:\Users\Администратор\Desktop\Новая папка (2)\2435_(www.GdeFon.ru).jpg"/>
          <p:cNvPicPr>
            <a:picLocks noChangeAspect="1" noChangeArrowheads="1"/>
          </p:cNvPicPr>
          <p:nvPr/>
        </p:nvPicPr>
        <p:blipFill>
          <a:blip r:embed="rId2"/>
          <a:srcRect l="53789" t="41339" r="39544" b="47067"/>
          <a:stretch>
            <a:fillRect/>
          </a:stretch>
        </p:blipFill>
        <p:spPr bwMode="auto">
          <a:xfrm>
            <a:off x="3643306" y="1857364"/>
            <a:ext cx="1643074" cy="2143140"/>
          </a:xfrm>
          <a:prstGeom prst="rect">
            <a:avLst/>
          </a:prstGeom>
          <a:noFill/>
        </p:spPr>
      </p:pic>
      <p:grpSp>
        <p:nvGrpSpPr>
          <p:cNvPr id="10" name="Группа 23"/>
          <p:cNvGrpSpPr/>
          <p:nvPr/>
        </p:nvGrpSpPr>
        <p:grpSpPr>
          <a:xfrm>
            <a:off x="2928926" y="1785926"/>
            <a:ext cx="3071834" cy="2428892"/>
            <a:chOff x="2928926" y="1785926"/>
            <a:chExt cx="3071834" cy="2428892"/>
          </a:xfrm>
        </p:grpSpPr>
        <p:pic>
          <p:nvPicPr>
            <p:cNvPr id="17" name="Picture 2" descr="C:\Users\Администратор\Desktop\Новая папка (2)\2435_(www.GdeFon.ru).jpg"/>
            <p:cNvPicPr>
              <a:picLocks noChangeAspect="1" noChangeArrowheads="1"/>
            </p:cNvPicPr>
            <p:nvPr/>
          </p:nvPicPr>
          <p:blipFill>
            <a:blip r:embed="rId2"/>
            <a:srcRect l="50891" t="41035" r="46211" b="46211"/>
            <a:stretch>
              <a:fillRect/>
            </a:stretch>
          </p:blipFill>
          <p:spPr bwMode="auto">
            <a:xfrm>
              <a:off x="2928926" y="1857364"/>
              <a:ext cx="714380" cy="2357454"/>
            </a:xfrm>
            <a:prstGeom prst="rect">
              <a:avLst/>
            </a:prstGeom>
            <a:noFill/>
          </p:spPr>
        </p:pic>
        <p:pic>
          <p:nvPicPr>
            <p:cNvPr id="18" name="Picture 2" descr="C:\Users\Администратор\Desktop\Новая папка (2)\2435_(www.GdeFon.ru).jpg"/>
            <p:cNvPicPr>
              <a:picLocks noChangeAspect="1" noChangeArrowheads="1"/>
            </p:cNvPicPr>
            <p:nvPr/>
          </p:nvPicPr>
          <p:blipFill>
            <a:blip r:embed="rId2"/>
            <a:srcRect l="60456" t="40952" r="36646" b="46294"/>
            <a:stretch>
              <a:fillRect/>
            </a:stretch>
          </p:blipFill>
          <p:spPr bwMode="auto">
            <a:xfrm>
              <a:off x="5286380" y="1785926"/>
              <a:ext cx="714380" cy="2357454"/>
            </a:xfrm>
            <a:prstGeom prst="rect">
              <a:avLst/>
            </a:prstGeom>
            <a:noFill/>
          </p:spPr>
        </p:pic>
      </p:grpSp>
      <p:pic>
        <p:nvPicPr>
          <p:cNvPr id="19" name="Picture 2" descr="C:\Users\Администратор\Desktop\Новая папка (2)\2435_(www.GdeFon.ru).jpg"/>
          <p:cNvPicPr>
            <a:picLocks noChangeAspect="1" noChangeArrowheads="1"/>
          </p:cNvPicPr>
          <p:nvPr/>
        </p:nvPicPr>
        <p:blipFill>
          <a:blip r:embed="rId2"/>
          <a:srcRect l="53499" t="53403" r="38965" b="33457"/>
          <a:stretch>
            <a:fillRect/>
          </a:stretch>
        </p:blipFill>
        <p:spPr bwMode="auto">
          <a:xfrm>
            <a:off x="3571868" y="4000504"/>
            <a:ext cx="1857388" cy="2428892"/>
          </a:xfrm>
          <a:prstGeom prst="rect">
            <a:avLst/>
          </a:prstGeom>
          <a:noFill/>
        </p:spPr>
      </p:pic>
      <p:sp>
        <p:nvSpPr>
          <p:cNvPr id="21" name="Сердце 20"/>
          <p:cNvSpPr/>
          <p:nvPr/>
        </p:nvSpPr>
        <p:spPr>
          <a:xfrm>
            <a:off x="4429124" y="2357430"/>
            <a:ext cx="642942" cy="571504"/>
          </a:xfrm>
          <a:prstGeom prst="heart">
            <a:avLst/>
          </a:prstGeom>
          <a:solidFill>
            <a:srgbClr val="C00000"/>
          </a:solidFill>
          <a:ln w="476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3"/>
            <a:ext cx="8229600" cy="8572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Цель:  Представление школьной модели личностно-ориентированного  выпускника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Школьная модель выпускника.</a:t>
            </a: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5428169" y="2449095"/>
            <a:ext cx="2429979" cy="4084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400" kern="10" spc="-240" dirty="0">
                <a:ln w="1270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prstShdw prst="shdw17" dist="17961" dir="2700000">
                    <a:srgbClr val="CCFFCC"/>
                  </a:prstShdw>
                </a:effectLst>
                <a:latin typeface="Times New Roman"/>
                <a:cs typeface="Times New Roman"/>
              </a:rPr>
              <a:t>Нравственная личность</a:t>
            </a:r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6067914" y="3367089"/>
            <a:ext cx="2361738" cy="14067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400" kern="10" spc="-240" dirty="0">
                <a:ln w="1270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prstShdw prst="shdw17" dist="17961" dir="2700000">
                    <a:srgbClr val="CCFFCC"/>
                  </a:prstShdw>
                </a:effectLst>
                <a:latin typeface="Times New Roman"/>
                <a:cs typeface="Times New Roman"/>
              </a:rPr>
              <a:t>Я могу!</a:t>
            </a:r>
          </a:p>
          <a:p>
            <a:r>
              <a:rPr lang="ru-RU" sz="2400" kern="10" spc="-240" dirty="0">
                <a:ln w="1270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prstShdw prst="shdw17" dist="17961" dir="2700000">
                    <a:srgbClr val="CCFFCC"/>
                  </a:prstShdw>
                </a:effectLst>
                <a:latin typeface="Times New Roman"/>
                <a:cs typeface="Times New Roman"/>
              </a:rPr>
              <a:t>Готов к самостоятельной</a:t>
            </a:r>
          </a:p>
          <a:p>
            <a:r>
              <a:rPr lang="ru-RU" sz="2400" kern="10" spc="-240" dirty="0">
                <a:ln w="1270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prstShdw prst="shdw17" dist="17961" dir="2700000">
                    <a:srgbClr val="CCFFCC"/>
                  </a:prstShdw>
                </a:effectLst>
                <a:latin typeface="Times New Roman"/>
                <a:cs typeface="Times New Roman"/>
              </a:rPr>
              <a:t>деятельности.</a:t>
            </a: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1071538" y="2449095"/>
            <a:ext cx="2429979" cy="4084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400" kern="10" spc="-240" dirty="0" err="1">
                <a:ln w="1270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prstShdw prst="shdw17" dist="17961" dir="2700000">
                    <a:srgbClr val="CCFFCC"/>
                  </a:prstShdw>
                </a:effectLst>
                <a:latin typeface="Times New Roman"/>
                <a:cs typeface="Times New Roman"/>
              </a:rPr>
              <a:t>Интелектуальная</a:t>
            </a:r>
            <a:r>
              <a:rPr lang="ru-RU" sz="2400" kern="10" spc="-240" dirty="0">
                <a:ln w="1270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prstShdw prst="shdw17" dist="17961" dir="2700000">
                    <a:srgbClr val="CCFFCC"/>
                  </a:prstShdw>
                </a:effectLst>
                <a:latin typeface="Times New Roman"/>
                <a:cs typeface="Times New Roman"/>
              </a:rPr>
              <a:t> личность</a:t>
            </a:r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571472" y="3451044"/>
            <a:ext cx="2361738" cy="14067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400" kern="10" spc="-240" dirty="0">
                <a:ln w="1270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prstShdw prst="shdw17" dist="17961" dir="2700000">
                    <a:srgbClr val="CCFFCC"/>
                  </a:prstShdw>
                </a:effectLst>
                <a:latin typeface="Times New Roman"/>
                <a:cs typeface="Times New Roman"/>
              </a:rPr>
              <a:t>Я знаю!</a:t>
            </a:r>
          </a:p>
          <a:p>
            <a:r>
              <a:rPr lang="ru-RU" sz="2400" kern="10" spc="-240" dirty="0">
                <a:ln w="1270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prstShdw prst="shdw17" dist="17961" dir="2700000">
                    <a:srgbClr val="CCFFCC"/>
                  </a:prstShdw>
                </a:effectLst>
                <a:latin typeface="Times New Roman"/>
                <a:cs typeface="Times New Roman"/>
              </a:rPr>
              <a:t>Способен к творческому</a:t>
            </a:r>
          </a:p>
          <a:p>
            <a:r>
              <a:rPr lang="ru-RU" sz="2400" kern="10" spc="-240" dirty="0">
                <a:ln w="1270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prstShdw prst="shdw17" dist="17961" dir="2700000">
                    <a:srgbClr val="CCFFCC"/>
                  </a:prstShdw>
                </a:effectLst>
                <a:latin typeface="Times New Roman"/>
                <a:cs typeface="Times New Roman"/>
              </a:rPr>
              <a:t>саморазвитию и самопознанию.</a:t>
            </a:r>
          </a:p>
        </p:txBody>
      </p:sp>
      <p:sp>
        <p:nvSpPr>
          <p:cNvPr id="8" name="WordArt 10"/>
          <p:cNvSpPr>
            <a:spLocks noChangeArrowheads="1" noChangeShapeType="1" noTextEdit="1"/>
          </p:cNvSpPr>
          <p:nvPr/>
        </p:nvSpPr>
        <p:spPr bwMode="auto">
          <a:xfrm>
            <a:off x="3499343" y="5165556"/>
            <a:ext cx="2429979" cy="14067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400" kern="10" spc="-240" dirty="0">
                <a:ln w="1270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prstShdw prst="shdw17" dist="17961" dir="2700000">
                    <a:srgbClr val="CCFFCC"/>
                  </a:prstShdw>
                </a:effectLst>
                <a:latin typeface="Times New Roman"/>
                <a:cs typeface="Times New Roman"/>
              </a:rPr>
              <a:t>Я способен!</a:t>
            </a:r>
          </a:p>
          <a:p>
            <a:r>
              <a:rPr lang="ru-RU" sz="2400" kern="10" spc="-240" dirty="0">
                <a:ln w="1270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prstShdw prst="shdw17" dist="17961" dir="2700000">
                    <a:srgbClr val="CCFFCC"/>
                  </a:prstShdw>
                </a:effectLst>
                <a:latin typeface="Times New Roman"/>
                <a:cs typeface="Times New Roman"/>
              </a:rPr>
              <a:t>Имею активную</a:t>
            </a:r>
          </a:p>
          <a:p>
            <a:r>
              <a:rPr lang="ru-RU" sz="2400" kern="10" spc="-240" dirty="0">
                <a:ln w="1270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prstShdw prst="shdw17" dist="17961" dir="2700000">
                    <a:srgbClr val="CCFFCC"/>
                  </a:prstShdw>
                </a:effectLst>
                <a:latin typeface="Times New Roman"/>
                <a:cs typeface="Times New Roman"/>
              </a:rPr>
              <a:t>жизненную позицию.</a:t>
            </a:r>
          </a:p>
        </p:txBody>
      </p:sp>
      <p:sp>
        <p:nvSpPr>
          <p:cNvPr id="9" name="Улыбающееся лицо 8"/>
          <p:cNvSpPr/>
          <p:nvPr/>
        </p:nvSpPr>
        <p:spPr>
          <a:xfrm>
            <a:off x="3571868" y="3143248"/>
            <a:ext cx="1500198" cy="157163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5000628" y="2928934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214942" y="4071942"/>
            <a:ext cx="50006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4071934" y="500063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7" idx="3"/>
          </p:cNvCxnSpPr>
          <p:nvPr/>
        </p:nvCxnSpPr>
        <p:spPr>
          <a:xfrm rot="10800000" flipV="1">
            <a:off x="2933210" y="4071942"/>
            <a:ext cx="495782" cy="82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6200000" flipV="1">
            <a:off x="3393273" y="2964653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/>
              <a:t>“Человечество никогда не достигло бы сверкающих высот, </a:t>
            </a:r>
            <a:r>
              <a:rPr lang="ru-RU" dirty="0" smtClean="0"/>
              <a:t> </a:t>
            </a:r>
            <a:r>
              <a:rPr lang="ru-RU" dirty="0"/>
              <a:t>если бы не те, которые дерзнули поверить, </a:t>
            </a:r>
            <a:r>
              <a:rPr lang="ru-RU" dirty="0" smtClean="0"/>
              <a:t> </a:t>
            </a:r>
            <a:r>
              <a:rPr lang="ru-RU" dirty="0"/>
              <a:t>что их внутренние возможности сильнее обстоятельств".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 algn="r">
              <a:buNone/>
            </a:pPr>
            <a:r>
              <a:rPr lang="ru-RU" dirty="0"/>
              <a:t>БРЮС БАРТОН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Спасибо за внимание.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264</Words>
  <Application>Microsoft Office PowerPoint</Application>
  <PresentationFormat>Экран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«Мои жизненные ориентиры»</vt:lpstr>
      <vt:lpstr>Цель:</vt:lpstr>
      <vt:lpstr>Задачи:</vt:lpstr>
      <vt:lpstr>Методика «Мои  ценности»</vt:lpstr>
      <vt:lpstr>Слайд 5</vt:lpstr>
      <vt:lpstr>Школьная модель выпускника.</vt:lpstr>
      <vt:lpstr>Слайд 7</vt:lpstr>
      <vt:lpstr>Спасибо за внимание.</vt:lpstr>
    </vt:vector>
  </TitlesOfParts>
  <Company>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«Мои жизненные ориентиры»</dc:title>
  <dc:creator>noutbook_3</dc:creator>
  <cp:lastModifiedBy>noutbook_3</cp:lastModifiedBy>
  <cp:revision>7</cp:revision>
  <dcterms:created xsi:type="dcterms:W3CDTF">2013-01-21T04:21:19Z</dcterms:created>
  <dcterms:modified xsi:type="dcterms:W3CDTF">2013-01-22T02:20:23Z</dcterms:modified>
</cp:coreProperties>
</file>