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389" r:id="rId2"/>
    <p:sldId id="393" r:id="rId3"/>
    <p:sldId id="390" r:id="rId4"/>
    <p:sldId id="391" r:id="rId5"/>
    <p:sldId id="392" r:id="rId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800000"/>
    <a:srgbClr val="CC0000"/>
    <a:srgbClr val="6600FF"/>
    <a:srgbClr val="008000"/>
    <a:srgbClr val="006600"/>
    <a:srgbClr val="00FF00"/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3410" autoAdjust="0"/>
  </p:normalViewPr>
  <p:slideViewPr>
    <p:cSldViewPr>
      <p:cViewPr>
        <p:scale>
          <a:sx n="50" d="100"/>
          <a:sy n="50" d="100"/>
        </p:scale>
        <p:origin x="-108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F691A-378B-4EC6-8337-906695FEA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EEAAB-18E9-4B1A-832A-3DCFBA964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B67E3-C724-4007-B69D-E065CF55B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784CBE-FB31-492C-BDB0-143A75C37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BFC7B2-DC0D-4550-B083-6044CB64A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21D1D-A4B7-4FC9-9981-51DABCE53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89445-AB65-4DF3-BAD1-723EC0021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016F9-40C2-4C49-8D77-A696C8EEE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6DB59-D632-4026-B41D-E3F9DD29E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44200-D1C9-480D-B5DF-394A1E792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6EE93-3985-4363-B247-9B224FA29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B84F0-34D6-4B6F-9787-17D1060A9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AEA72-209F-44A0-B729-E30818E680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BB88F41-148D-4125-B644-2EFB3C258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6;&#1083;&#1100;&#1079;&#1086;&#1074;&#1072;&#1090;&#1077;&#1083;&#1100;\Desktop\&#1089;&#1077;&#1084;&#1080;&#1085;&#1072;&#1088;%20&#1085;&#1088;&#1072;&#1074;&#1089;&#1090;&#1074;%20&#1094;&#1077;&#1085;\&#1089;&#1077;&#1084;&#1077;&#1085;&#1086;&#1074;&#1072;\&#1044;&#1086;&#1088;&#1086;&#1075;&#1072;%20&#1044;&#1086;&#1073;&#1088;&#1072;.mp3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688632"/>
          </a:xfrm>
          <a:solidFill>
            <a:srgbClr val="FF5050"/>
          </a:solidFill>
        </p:spPr>
        <p:txBody>
          <a:bodyPr/>
          <a:lstStyle/>
          <a:p>
            <a:pPr algn="ctr">
              <a:buNone/>
            </a:pPr>
            <a:endParaRPr lang="ru-RU" sz="6000" b="1" i="1" dirty="0" smtClean="0"/>
          </a:p>
          <a:p>
            <a:pPr algn="ctr">
              <a:buNone/>
            </a:pPr>
            <a:r>
              <a:rPr lang="ru-RU" sz="6000" b="1" i="1" smtClean="0"/>
              <a:t>Будем </a:t>
            </a:r>
            <a:r>
              <a:rPr lang="ru-RU" sz="6000" b="1" i="1" dirty="0" smtClean="0"/>
              <a:t>добрыми и человечными</a:t>
            </a:r>
            <a:endParaRPr lang="ru-RU" sz="6000" b="1" i="1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688632"/>
          </a:xfrm>
          <a:solidFill>
            <a:srgbClr val="FF5050"/>
          </a:solidFill>
        </p:spPr>
        <p:txBody>
          <a:bodyPr/>
          <a:lstStyle/>
          <a:p>
            <a:pPr algn="ctr">
              <a:buNone/>
            </a:pPr>
            <a:r>
              <a:rPr lang="ru-RU" sz="6000" b="1" i="1" dirty="0" smtClean="0"/>
              <a:t>Стремитесь найти хоть однажды</a:t>
            </a:r>
          </a:p>
          <a:p>
            <a:pPr algn="ctr">
              <a:buNone/>
            </a:pPr>
            <a:r>
              <a:rPr lang="ru-RU" sz="6000" b="1" i="1" dirty="0" smtClean="0"/>
              <a:t>Звезду человечности в каждом</a:t>
            </a:r>
            <a:endParaRPr lang="ru-RU" sz="6000" b="1" i="1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136903" cy="5760640"/>
          </a:xfrm>
          <a:prstGeom prst="rect">
            <a:avLst/>
          </a:prstGeom>
          <a:solidFill>
            <a:srgbClr val="FF505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352928" cy="5832648"/>
          </a:xfrm>
          <a:solidFill>
            <a:srgbClr val="FF5050"/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b="1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b="1" i="1" dirty="0" smtClean="0">
                <a:solidFill>
                  <a:schemeClr val="tx1"/>
                </a:solidFill>
              </a:rPr>
              <a:t/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/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/>
            </a:r>
            <a:br>
              <a:rPr lang="ru-RU" b="1" i="1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980728"/>
            <a:ext cx="5021932" cy="494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8300" y="495300"/>
            <a:ext cx="58674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352927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Дорога 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3008</TotalTime>
  <Words>12</Words>
  <Application>Microsoft Office PowerPoint</Application>
  <PresentationFormat>Экран (4:3)</PresentationFormat>
  <Paragraphs>5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Оформление по умолчанию</vt:lpstr>
      <vt:lpstr>Слайд 1</vt:lpstr>
      <vt:lpstr>Слайд 2</vt:lpstr>
      <vt:lpstr>Слайд 3</vt:lpstr>
      <vt:lpstr>          </vt:lpstr>
      <vt:lpstr>Слайд 5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noutbook_3</cp:lastModifiedBy>
  <cp:revision>112</cp:revision>
  <dcterms:created xsi:type="dcterms:W3CDTF">2010-03-04T15:21:43Z</dcterms:created>
  <dcterms:modified xsi:type="dcterms:W3CDTF">2013-01-21T08:59:43Z</dcterms:modified>
</cp:coreProperties>
</file>