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F7A0C2-9869-4769-9310-56878DFCD22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36AADD-7376-4DE3-B643-793281E5B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«Спорт – это жизнь»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357430"/>
            <a:ext cx="7972452" cy="2981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Воспитание здорового образа жизни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E:\Рабенко для акции\PC06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795" y="2519377"/>
            <a:ext cx="5594361" cy="4195771"/>
          </a:xfrm>
          <a:prstGeom prst="rect">
            <a:avLst/>
          </a:prstGeom>
          <a:noFill/>
        </p:spPr>
      </p:pic>
      <p:pic>
        <p:nvPicPr>
          <p:cNvPr id="2050" name="Picture 2" descr="E:\Рабенко для акции\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5064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Рабенко для акции\DSCF00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Рабенко для акции\рисуно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61856" y="810318"/>
            <a:ext cx="3571901" cy="26655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енко для акции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23" y="142852"/>
            <a:ext cx="4100363" cy="3286148"/>
          </a:xfrm>
          <a:prstGeom prst="rect">
            <a:avLst/>
          </a:prstGeom>
          <a:noFill/>
        </p:spPr>
      </p:pic>
      <p:pic>
        <p:nvPicPr>
          <p:cNvPr id="1027" name="Picture 3" descr="E:\Рабенко для акции\resize_of_izobrazhenie_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429000"/>
            <a:ext cx="432435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Рабенко для акции\P927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643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Рабенко для акции\PA2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0479"/>
            <a:ext cx="4839925" cy="6453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Рабенко для акции\PIC_0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777" cy="621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Рабенко для акции\SDC18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82059" cy="628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</TotalTime>
  <Words>12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«Спорт – это жизнь»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«Спорт – это жизнь»</dc:title>
  <dc:creator>noutbook_3</dc:creator>
  <cp:lastModifiedBy>noutbook_3</cp:lastModifiedBy>
  <cp:revision>4</cp:revision>
  <dcterms:created xsi:type="dcterms:W3CDTF">2013-01-21T06:19:26Z</dcterms:created>
  <dcterms:modified xsi:type="dcterms:W3CDTF">2013-01-21T06:41:52Z</dcterms:modified>
</cp:coreProperties>
</file>