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3" r:id="rId4"/>
    <p:sldId id="266" r:id="rId5"/>
    <p:sldId id="264" r:id="rId6"/>
    <p:sldId id="265" r:id="rId7"/>
    <p:sldId id="268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9AD6F"/>
    <a:srgbClr val="0D5EFF"/>
    <a:srgbClr val="CC3300"/>
    <a:srgbClr val="FF99CC"/>
    <a:srgbClr val="F68426"/>
    <a:srgbClr val="F577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338-D8F0-4120-9D46-D08DC37D8318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0DD5-E723-4433-8849-A44F65943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338-D8F0-4120-9D46-D08DC37D8318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0DD5-E723-4433-8849-A44F65943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338-D8F0-4120-9D46-D08DC37D8318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0DD5-E723-4433-8849-A44F65943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338-D8F0-4120-9D46-D08DC37D8318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0DD5-E723-4433-8849-A44F65943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338-D8F0-4120-9D46-D08DC37D8318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0DD5-E723-4433-8849-A44F65943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338-D8F0-4120-9D46-D08DC37D8318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0DD5-E723-4433-8849-A44F65943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338-D8F0-4120-9D46-D08DC37D8318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0DD5-E723-4433-8849-A44F65943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338-D8F0-4120-9D46-D08DC37D8318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0DD5-E723-4433-8849-A44F65943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338-D8F0-4120-9D46-D08DC37D8318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0DD5-E723-4433-8849-A44F65943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338-D8F0-4120-9D46-D08DC37D8318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0DD5-E723-4433-8849-A44F65943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338-D8F0-4120-9D46-D08DC37D8318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0DD5-E723-4433-8849-A44F65943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F5338-D8F0-4120-9D46-D08DC37D8318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90DD5-E723-4433-8849-A44F65943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89;&#1077;&#1084;&#1080;&#1085;&#1072;&#1088;%20&#1085;&#1088;&#1072;&#1074;&#1089;&#1090;&#1074;%20&#1094;&#1077;&#1085;\&#1103;&#1094;&#1077;&#1085;&#1082;&#1086;\&#1079;&#1074;&#1091;&#1082;&#1080;\&#1089;&#1083;3-2.wm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89;&#1077;&#1084;&#1080;&#1085;&#1072;&#1088;%20&#1085;&#1088;&#1072;&#1074;&#1089;&#1090;&#1074;%20&#1094;&#1077;&#1085;\&#1103;&#1094;&#1077;&#1085;&#1082;&#1086;\&#1079;&#1074;&#1091;&#1082;&#1080;\&#1089;&#1083;4.wma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89;&#1077;&#1084;&#1080;&#1085;&#1072;&#1088;%20&#1085;&#1088;&#1072;&#1074;&#1089;&#1090;&#1074;%20&#1094;&#1077;&#1085;\&#1103;&#1094;&#1077;&#1085;&#1082;&#1086;\&#1079;&#1074;&#1091;&#1082;&#1080;\&#1089;&#1083;7.wm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89;&#1077;&#1084;&#1080;&#1085;&#1072;&#1088;%20&#1085;&#1088;&#1072;&#1074;&#1089;&#1090;&#1074;%20&#1094;&#1077;&#1085;\&#1103;&#1094;&#1077;&#1085;&#1082;&#1086;\&#1079;&#1074;&#1091;&#1082;&#1080;\barbariki_-_dobrota_(zaycev.net).mp3" TargetMode="Externa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776721000a1f3adcb326b2992e6aa73f75fa82126.jpg"/>
          <p:cNvPicPr>
            <a:picLocks noChangeAspect="1"/>
          </p:cNvPicPr>
          <p:nvPr/>
        </p:nvPicPr>
        <p:blipFill>
          <a:blip r:embed="rId2" cstate="print"/>
          <a:srcRect b="3567"/>
          <a:stretch>
            <a:fillRect/>
          </a:stretch>
        </p:blipFill>
        <p:spPr>
          <a:xfrm>
            <a:off x="755576" y="260648"/>
            <a:ext cx="7740352" cy="612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214842" cy="6215106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85728"/>
            <a:ext cx="4214842" cy="6215106"/>
          </a:xfrm>
          <a:prstGeom prst="rect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6" y="357166"/>
            <a:ext cx="5357850" cy="5715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nstantia" pitchFamily="18" charset="0"/>
              </a:rPr>
              <a:t>Узнай сказочного героя</a:t>
            </a:r>
            <a:endParaRPr lang="ru-RU" sz="2800" b="1" dirty="0">
              <a:latin typeface="Constantia" pitchFamily="18" charset="0"/>
            </a:endParaRP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928926" y="2000240"/>
            <a:ext cx="2000264" cy="2069590"/>
          </a:xfrm>
          <a:prstGeom prst="rect">
            <a:avLst/>
          </a:prstGeom>
        </p:spPr>
      </p:pic>
      <p:pic>
        <p:nvPicPr>
          <p:cNvPr id="5" name="Picture 4" descr="Картинка 226 из 184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643050"/>
            <a:ext cx="1857388" cy="2731453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3571868" y="1571612"/>
            <a:ext cx="1643074" cy="2643206"/>
            <a:chOff x="1785918" y="3000372"/>
            <a:chExt cx="1214446" cy="1785950"/>
          </a:xfrm>
        </p:grpSpPr>
        <p:sp>
          <p:nvSpPr>
            <p:cNvPr id="7" name="Овал 6"/>
            <p:cNvSpPr/>
            <p:nvPr/>
          </p:nvSpPr>
          <p:spPr>
            <a:xfrm>
              <a:off x="2000232" y="3929066"/>
              <a:ext cx="571504" cy="4286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408976">
              <a:off x="1970474" y="3747306"/>
              <a:ext cx="319949" cy="42413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 rot="7759526">
              <a:off x="2272798" y="3655164"/>
              <a:ext cx="312123" cy="48309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Картинка 226 из 184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85918" y="3000372"/>
              <a:ext cx="1214446" cy="1785950"/>
            </a:xfrm>
            <a:prstGeom prst="rect">
              <a:avLst/>
            </a:prstGeom>
            <a:noFill/>
          </p:spPr>
        </p:pic>
      </p:grpSp>
      <p:pic>
        <p:nvPicPr>
          <p:cNvPr id="14" name="Picture 10" descr="Картинка 26 из 184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3" y="1571612"/>
            <a:ext cx="2286016" cy="2442368"/>
          </a:xfrm>
          <a:prstGeom prst="rect">
            <a:avLst/>
          </a:prstGeom>
          <a:noFill/>
        </p:spPr>
      </p:pic>
      <p:pic>
        <p:nvPicPr>
          <p:cNvPr id="15" name="Picture 2" descr="http://img1.liveinternet.ru/images/attach/c/0/63/243/63243731_1282881075_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1928802"/>
            <a:ext cx="2307448" cy="2428892"/>
          </a:xfrm>
          <a:prstGeom prst="rect">
            <a:avLst/>
          </a:prstGeom>
          <a:noFill/>
        </p:spPr>
      </p:pic>
      <p:pic>
        <p:nvPicPr>
          <p:cNvPr id="16" name="Рисунок 15" descr="post-68800-126538135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143241" y="1714488"/>
            <a:ext cx="2143140" cy="2307997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3286116" y="1571612"/>
            <a:ext cx="1928826" cy="2714644"/>
            <a:chOff x="3334995" y="1603362"/>
            <a:chExt cx="1928826" cy="2714644"/>
          </a:xfrm>
        </p:grpSpPr>
        <p:sp>
          <p:nvSpPr>
            <p:cNvPr id="21" name="Овал 20"/>
            <p:cNvSpPr/>
            <p:nvPr/>
          </p:nvSpPr>
          <p:spPr>
            <a:xfrm>
              <a:off x="4049375" y="1960553"/>
              <a:ext cx="428628" cy="3571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3334995" y="1603362"/>
              <a:ext cx="1928826" cy="2714644"/>
              <a:chOff x="677306" y="3308683"/>
              <a:chExt cx="1357322" cy="1928826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928662" y="4572008"/>
                <a:ext cx="928694" cy="42862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1142976" y="3714752"/>
                <a:ext cx="500066" cy="914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Picture 16" descr="Картинка 52 из 1846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77306" y="3308683"/>
                <a:ext cx="1357322" cy="1928826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55008E-6 C -0.11875 -0.09461 -0.23681 -0.18876 -0.28403 -0.226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956E-6 C 0.14636 0.1344 0.29427 0.26926 0.35417 0.3236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9098E-6 C -0.10191 0.02175 -0.20382 0.04349 -0.24462 0.0525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7.3722E-6 C -0.08699 0.13786 -0.17379 0.27573 -0.20851 0.33078 " pathEditMode="relative" ptsTypes="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C 0.1599 -0.10972 0.32014 -0.21898 0.3842 -0.2627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116 C 0.08194 0.02683 0.16319 0.05482 0.19618 0.06685 " pathEditMode="relative" rAng="1039676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91788E-6 C -0.04983 -0.05898 -0.09948 -0.11774 -0.11945 -0.14134 " pathEditMode="relative" ptsTypes="aA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35696" y="764704"/>
            <a:ext cx="5633465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Не спеши, постой, голубчик,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 беги во двор гулять.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Слышишь кто – то тебя учит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Все игрушки подобрать,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Вымыть чашку из - под сока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цветы полить скорей…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Ну, теперь на все на это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Любо – дорого смотреть!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Папа, мама, приходите,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Может, суп вам подогреть?</a:t>
            </a:r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л3-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mall_shop_items_catalog_image9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32656"/>
            <a:ext cx="4701505" cy="6159177"/>
          </a:xfrm>
          <a:prstGeom prst="rect">
            <a:avLst/>
          </a:prstGeom>
        </p:spPr>
      </p:pic>
      <p:pic>
        <p:nvPicPr>
          <p:cNvPr id="4" name="сл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3 из 625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276242" cy="6896640"/>
          </a:xfrm>
          <a:prstGeom prst="rect">
            <a:avLst/>
          </a:prstGeom>
          <a:noFill/>
        </p:spPr>
      </p:pic>
      <p:pic>
        <p:nvPicPr>
          <p:cNvPr id="4" name="Рисунок 3" descr="017393_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57678" y="4073794"/>
            <a:ext cx="2786322" cy="2784206"/>
          </a:xfrm>
          <a:prstGeom prst="rect">
            <a:avLst/>
          </a:prstGeom>
        </p:spPr>
      </p:pic>
      <p:grpSp>
        <p:nvGrpSpPr>
          <p:cNvPr id="3" name="Группа 9"/>
          <p:cNvGrpSpPr/>
          <p:nvPr/>
        </p:nvGrpSpPr>
        <p:grpSpPr>
          <a:xfrm>
            <a:off x="4714876" y="1571612"/>
            <a:ext cx="2357454" cy="2428893"/>
            <a:chOff x="2071670" y="1500173"/>
            <a:chExt cx="2071702" cy="221457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071670" y="3214686"/>
              <a:ext cx="2071702" cy="50006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nstantia" pitchFamily="18" charset="0"/>
                </a:rPr>
                <a:t>ТРУДОЛЮБИЕ</a:t>
              </a:r>
              <a:endParaRPr lang="ru-RU" b="1" dirty="0">
                <a:latin typeface="Constantia" pitchFamily="18" charset="0"/>
              </a:endParaRPr>
            </a:p>
          </p:txBody>
        </p:sp>
        <p:pic>
          <p:nvPicPr>
            <p:cNvPr id="12" name="Picture 4" descr="http://s44.radikal.ru/i106/0812/46/1b06e904cd06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22785" y="1500173"/>
              <a:ext cx="1571636" cy="1905013"/>
            </a:xfrm>
            <a:prstGeom prst="rect">
              <a:avLst/>
            </a:prstGeom>
            <a:noFill/>
          </p:spPr>
        </p:pic>
      </p:grpSp>
      <p:grpSp>
        <p:nvGrpSpPr>
          <p:cNvPr id="5" name="Группа 12"/>
          <p:cNvGrpSpPr/>
          <p:nvPr/>
        </p:nvGrpSpPr>
        <p:grpSpPr>
          <a:xfrm>
            <a:off x="5143504" y="1785926"/>
            <a:ext cx="1857388" cy="2143140"/>
            <a:chOff x="500034" y="214290"/>
            <a:chExt cx="1857388" cy="214314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00034" y="1857364"/>
              <a:ext cx="1857388" cy="50006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nstantia" pitchFamily="18" charset="0"/>
                </a:rPr>
                <a:t>ЛЕНЬ</a:t>
              </a:r>
              <a:endParaRPr lang="ru-RU" b="1" dirty="0">
                <a:latin typeface="Constantia" pitchFamily="18" charset="0"/>
              </a:endParaRPr>
            </a:p>
          </p:txBody>
        </p:sp>
        <p:pic>
          <p:nvPicPr>
            <p:cNvPr id="15" name="Picture 4" descr="Картинка 8 из 1423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472" y="214290"/>
              <a:ext cx="1571636" cy="1714512"/>
            </a:xfrm>
            <a:prstGeom prst="rect">
              <a:avLst/>
            </a:prstGeom>
            <a:noFill/>
          </p:spPr>
        </p:pic>
      </p:grpSp>
      <p:grpSp>
        <p:nvGrpSpPr>
          <p:cNvPr id="6" name="Группа 15"/>
          <p:cNvGrpSpPr/>
          <p:nvPr/>
        </p:nvGrpSpPr>
        <p:grpSpPr>
          <a:xfrm>
            <a:off x="5072066" y="1643050"/>
            <a:ext cx="1857388" cy="2214578"/>
            <a:chOff x="3929058" y="357166"/>
            <a:chExt cx="1857388" cy="221457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929058" y="2071678"/>
              <a:ext cx="1857388" cy="50006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nstantia" pitchFamily="18" charset="0"/>
                </a:rPr>
                <a:t>ДОБРОТА</a:t>
              </a:r>
              <a:endParaRPr lang="ru-RU" b="1" dirty="0">
                <a:latin typeface="Constantia" pitchFamily="18" charset="0"/>
              </a:endParaRPr>
            </a:p>
          </p:txBody>
        </p:sp>
        <p:pic>
          <p:nvPicPr>
            <p:cNvPr id="18" name="Picture 12" descr="Картинка 69 из 1421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DCDDFB"/>
                </a:clrFrom>
                <a:clrTo>
                  <a:srgbClr val="DCDD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00496" y="357166"/>
              <a:ext cx="1674685" cy="1857388"/>
            </a:xfrm>
            <a:prstGeom prst="rect">
              <a:avLst/>
            </a:prstGeom>
            <a:noFill/>
          </p:spPr>
        </p:pic>
      </p:grpSp>
      <p:grpSp>
        <p:nvGrpSpPr>
          <p:cNvPr id="7" name="Группа 18"/>
          <p:cNvGrpSpPr/>
          <p:nvPr/>
        </p:nvGrpSpPr>
        <p:grpSpPr>
          <a:xfrm>
            <a:off x="4857752" y="1643050"/>
            <a:ext cx="1928826" cy="2357454"/>
            <a:chOff x="857224" y="2643182"/>
            <a:chExt cx="1928826" cy="235745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857224" y="4500570"/>
              <a:ext cx="1857388" cy="50006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nstantia" pitchFamily="18" charset="0"/>
                </a:rPr>
                <a:t>ЧЕСТНОСТЬ</a:t>
              </a:r>
              <a:endParaRPr lang="ru-RU" b="1" dirty="0">
                <a:latin typeface="Constantia" pitchFamily="18" charset="0"/>
              </a:endParaRPr>
            </a:p>
          </p:txBody>
        </p:sp>
        <p:pic>
          <p:nvPicPr>
            <p:cNvPr id="21" name="Picture 4" descr="http://s44.radikal.ru/i106/0812/46/1b06e904cd06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142976" y="2643182"/>
              <a:ext cx="1643074" cy="2126331"/>
            </a:xfrm>
            <a:prstGeom prst="rect">
              <a:avLst/>
            </a:prstGeom>
            <a:noFill/>
          </p:spPr>
        </p:pic>
      </p:grpSp>
      <p:grpSp>
        <p:nvGrpSpPr>
          <p:cNvPr id="8" name="Группа 21"/>
          <p:cNvGrpSpPr/>
          <p:nvPr/>
        </p:nvGrpSpPr>
        <p:grpSpPr>
          <a:xfrm>
            <a:off x="5000628" y="1643050"/>
            <a:ext cx="1857388" cy="2286016"/>
            <a:chOff x="4357686" y="2786058"/>
            <a:chExt cx="1857388" cy="2286016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357686" y="4572008"/>
              <a:ext cx="1857388" cy="50006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nstantia" pitchFamily="18" charset="0"/>
                </a:rPr>
                <a:t>ЛОЖЬ</a:t>
              </a:r>
              <a:endParaRPr lang="ru-RU" b="1" dirty="0">
                <a:latin typeface="Constantia" pitchFamily="18" charset="0"/>
              </a:endParaRPr>
            </a:p>
          </p:txBody>
        </p:sp>
        <p:pic>
          <p:nvPicPr>
            <p:cNvPr id="24" name="Picture 4" descr="http://s44.radikal.ru/i106/0812/46/1b06e904cd06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500562" y="2786058"/>
              <a:ext cx="1643074" cy="2000264"/>
            </a:xfrm>
            <a:prstGeom prst="rect">
              <a:avLst/>
            </a:prstGeom>
            <a:noFill/>
          </p:spPr>
        </p:pic>
      </p:grpSp>
      <p:grpSp>
        <p:nvGrpSpPr>
          <p:cNvPr id="9" name="Группа 24"/>
          <p:cNvGrpSpPr/>
          <p:nvPr/>
        </p:nvGrpSpPr>
        <p:grpSpPr>
          <a:xfrm>
            <a:off x="4929190" y="1785926"/>
            <a:ext cx="1857388" cy="2286016"/>
            <a:chOff x="5715008" y="4000504"/>
            <a:chExt cx="1857388" cy="2286016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5715008" y="5786454"/>
              <a:ext cx="1857388" cy="50006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nstantia" pitchFamily="18" charset="0"/>
                </a:rPr>
                <a:t>ЛЮБОВЬ</a:t>
              </a:r>
              <a:endParaRPr lang="ru-RU" b="1" dirty="0">
                <a:latin typeface="Constantia" pitchFamily="18" charset="0"/>
              </a:endParaRPr>
            </a:p>
          </p:txBody>
        </p:sp>
        <p:pic>
          <p:nvPicPr>
            <p:cNvPr id="27" name="Picture 8" descr="Картинка 13 из 1423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9322" y="4000504"/>
              <a:ext cx="1571636" cy="1887850"/>
            </a:xfrm>
            <a:prstGeom prst="rect">
              <a:avLst/>
            </a:prstGeom>
            <a:noFill/>
          </p:spPr>
        </p:pic>
      </p:grpSp>
      <p:grpSp>
        <p:nvGrpSpPr>
          <p:cNvPr id="10" name="Группа 27"/>
          <p:cNvGrpSpPr/>
          <p:nvPr/>
        </p:nvGrpSpPr>
        <p:grpSpPr>
          <a:xfrm>
            <a:off x="4929190" y="1500174"/>
            <a:ext cx="2000264" cy="2428892"/>
            <a:chOff x="2571736" y="3857628"/>
            <a:chExt cx="2000264" cy="242889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71736" y="5786454"/>
              <a:ext cx="1857388" cy="50006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nstantia" pitchFamily="18" charset="0"/>
                </a:rPr>
                <a:t>ЖАДНОСТЬ</a:t>
              </a:r>
              <a:endParaRPr lang="ru-RU" b="1" dirty="0">
                <a:latin typeface="Constantia" pitchFamily="18" charset="0"/>
              </a:endParaRPr>
            </a:p>
          </p:txBody>
        </p:sp>
        <p:pic>
          <p:nvPicPr>
            <p:cNvPr id="30" name="Picture 4" descr="http://s44.radikal.ru/i106/0812/46/1b06e904cd06.pn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2643174" y="3857628"/>
              <a:ext cx="1928826" cy="2143140"/>
            </a:xfrm>
            <a:prstGeom prst="rect">
              <a:avLst/>
            </a:prstGeom>
            <a:noFill/>
          </p:spPr>
        </p:pic>
      </p:grpSp>
      <p:grpSp>
        <p:nvGrpSpPr>
          <p:cNvPr id="13" name="Группа 30"/>
          <p:cNvGrpSpPr/>
          <p:nvPr/>
        </p:nvGrpSpPr>
        <p:grpSpPr>
          <a:xfrm>
            <a:off x="4857752" y="1714488"/>
            <a:ext cx="1857388" cy="2214578"/>
            <a:chOff x="6858016" y="2500306"/>
            <a:chExt cx="1857388" cy="2214578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6858016" y="4214818"/>
              <a:ext cx="1857388" cy="50006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nstantia" pitchFamily="18" charset="0"/>
                </a:rPr>
                <a:t>ЗАВИСТЬ</a:t>
              </a:r>
              <a:endParaRPr lang="ru-RU" b="1" dirty="0">
                <a:latin typeface="Constantia" pitchFamily="18" charset="0"/>
              </a:endParaRPr>
            </a:p>
          </p:txBody>
        </p:sp>
        <p:pic>
          <p:nvPicPr>
            <p:cNvPr id="33" name="Picture 4" descr="http://s44.radikal.ru/i106/0812/46/1b06e904cd06.pn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7072330" y="2500306"/>
              <a:ext cx="1571636" cy="1857388"/>
            </a:xfrm>
            <a:prstGeom prst="rect">
              <a:avLst/>
            </a:prstGeom>
            <a:noFill/>
          </p:spPr>
        </p:pic>
      </p:grpSp>
      <p:grpSp>
        <p:nvGrpSpPr>
          <p:cNvPr id="16" name="Группа 33"/>
          <p:cNvGrpSpPr/>
          <p:nvPr/>
        </p:nvGrpSpPr>
        <p:grpSpPr>
          <a:xfrm>
            <a:off x="4929190" y="1714488"/>
            <a:ext cx="1928826" cy="2214578"/>
            <a:chOff x="6500826" y="214290"/>
            <a:chExt cx="1928826" cy="2214578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6572264" y="1928802"/>
              <a:ext cx="1857388" cy="50006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nstantia" pitchFamily="18" charset="0"/>
                </a:rPr>
                <a:t>ЩЕДРОСТЬ</a:t>
              </a:r>
              <a:endParaRPr lang="ru-RU" b="1" dirty="0">
                <a:latin typeface="Constantia" pitchFamily="18" charset="0"/>
              </a:endParaRPr>
            </a:p>
          </p:txBody>
        </p:sp>
        <p:pic>
          <p:nvPicPr>
            <p:cNvPr id="36" name="Picture 4" descr="http://s44.radikal.ru/i106/0812/46/1b06e904cd06.pn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6500826" y="214290"/>
              <a:ext cx="1857388" cy="1857388"/>
            </a:xfrm>
            <a:prstGeom prst="rect">
              <a:avLst/>
            </a:prstGeom>
            <a:noFill/>
          </p:spPr>
        </p:pic>
      </p:grpSp>
      <p:grpSp>
        <p:nvGrpSpPr>
          <p:cNvPr id="19" name="Группа 36"/>
          <p:cNvGrpSpPr/>
          <p:nvPr/>
        </p:nvGrpSpPr>
        <p:grpSpPr>
          <a:xfrm>
            <a:off x="4857752" y="1714488"/>
            <a:ext cx="2214578" cy="2357454"/>
            <a:chOff x="500034" y="285728"/>
            <a:chExt cx="1857388" cy="207170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00034" y="1857364"/>
              <a:ext cx="1857388" cy="50006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Constantia" pitchFamily="18" charset="0"/>
                </a:rPr>
                <a:t>ПРИЛЕЖАНИЕ</a:t>
              </a:r>
              <a:endParaRPr lang="ru-RU" b="1" dirty="0">
                <a:latin typeface="Constantia" pitchFamily="18" charset="0"/>
              </a:endParaRPr>
            </a:p>
          </p:txBody>
        </p:sp>
        <p:pic>
          <p:nvPicPr>
            <p:cNvPr id="39" name="Picture 4" descr="Картинка 8 из 1423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285728"/>
              <a:ext cx="1461621" cy="1714512"/>
            </a:xfrm>
            <a:prstGeom prst="rect">
              <a:avLst/>
            </a:prstGeom>
            <a:noFill/>
          </p:spPr>
        </p:pic>
      </p:grpSp>
      <p:sp>
        <p:nvSpPr>
          <p:cNvPr id="34" name="Скругленный прямоугольник 33"/>
          <p:cNvSpPr/>
          <p:nvPr/>
        </p:nvSpPr>
        <p:spPr>
          <a:xfrm>
            <a:off x="2571736" y="357166"/>
            <a:ext cx="5357850" cy="5715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nstantia" pitchFamily="18" charset="0"/>
              </a:rPr>
              <a:t>Наряди ёлочку</a:t>
            </a:r>
            <a:endParaRPr lang="ru-RU" sz="2800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C -0.13923 0.00393 -0.27829 0.00833 -0.33368 0.0101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1504 C -0.20278 0.04097 -0.38351 0.06689 -0.45573 0.0773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C -0.21042 0.11736 -0.42066 0.23472 -0.50486 0.28171 " pathEditMode="relative" ptsTypes="aA"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1606 0.07824 -0.32084 0.15718 -0.38473 0.1884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C -0.19358 0.17731 -0.38698 0.35486 -0.46441 0.42592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-0.33073 0.39907 " pathEditMode="relative" ptsTypes="AA">
                                      <p:cBhvr>
                                        <p:cTn id="1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14480" y="357166"/>
            <a:ext cx="5715040" cy="5715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nstantia" pitchFamily="18" charset="0"/>
              </a:rPr>
              <a:t>Правила жизни добрых детей</a:t>
            </a:r>
            <a:endParaRPr lang="ru-RU" sz="2800" b="1" dirty="0"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428736"/>
            <a:ext cx="8625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3200" b="1" dirty="0" smtClean="0">
                <a:latin typeface="Constantia" pitchFamily="18" charset="0"/>
              </a:rPr>
              <a:t>Никого не обижай ни словом, ни делом.</a:t>
            </a:r>
            <a:endParaRPr lang="ru-RU" sz="3200" b="1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2357430"/>
            <a:ext cx="5315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3200" b="1" dirty="0" smtClean="0">
                <a:latin typeface="Constantia" pitchFamily="18" charset="0"/>
              </a:rPr>
              <a:t>Желай здоровья людям.</a:t>
            </a:r>
            <a:endParaRPr lang="ru-RU" sz="3200" b="1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3286124"/>
            <a:ext cx="4487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3200" b="1" dirty="0" smtClean="0">
                <a:latin typeface="Constantia" pitchFamily="18" charset="0"/>
              </a:rPr>
              <a:t>Не ссорься ни с кем.</a:t>
            </a:r>
            <a:endParaRPr lang="ru-RU" sz="3200" b="1" dirty="0"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4214818"/>
            <a:ext cx="448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3200" b="1" dirty="0" smtClean="0">
                <a:latin typeface="Constantia" pitchFamily="18" charset="0"/>
              </a:rPr>
              <a:t>Никого не осуждай.</a:t>
            </a:r>
            <a:endParaRPr lang="ru-RU" sz="3200" b="1" dirty="0"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5214950"/>
            <a:ext cx="4433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3200" b="1" dirty="0" smtClean="0">
                <a:latin typeface="Constantia" pitchFamily="18" charset="0"/>
              </a:rPr>
              <a:t>Делай добрые дела.</a:t>
            </a:r>
            <a:endParaRPr lang="ru-RU" sz="3200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931224" cy="29383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Посмотрите, как вокруг – все преобразились!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Нашей общей радостью – заразились!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Мысли чудесные кругом витают,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Нежными лучиками нас задевают.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Теперь мы знаем, что доброта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Спасет наш мир от насилья и зла.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Вносите в мир свою частичку добра,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будете духом сильны вы всегда.</a:t>
            </a:r>
            <a:endParaRPr lang="ru-RU" sz="3600" dirty="0"/>
          </a:p>
        </p:txBody>
      </p:sp>
      <p:pic>
        <p:nvPicPr>
          <p:cNvPr id="6" name="сл7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357166"/>
            <a:ext cx="59879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latin typeface="Constantia" pitchFamily="18" charset="0"/>
              </a:rPr>
              <a:t>Желаем Вам </a:t>
            </a:r>
          </a:p>
          <a:p>
            <a:pPr algn="ctr"/>
            <a:r>
              <a:rPr lang="ru-RU" sz="7200" b="1" dirty="0" smtClean="0">
                <a:latin typeface="Constantia" pitchFamily="18" charset="0"/>
              </a:rPr>
              <a:t>ДОБРА!</a:t>
            </a:r>
            <a:endParaRPr lang="ru-RU" sz="7200" b="1" dirty="0">
              <a:latin typeface="Constantia" pitchFamily="18" charset="0"/>
            </a:endParaRPr>
          </a:p>
        </p:txBody>
      </p:sp>
      <p:pic>
        <p:nvPicPr>
          <p:cNvPr id="1026" name="Picture 2" descr="http://i039.radikal.ru/0910/5c/f8aa9e7c6f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786058"/>
            <a:ext cx="5238750" cy="34671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barbariki_-_dobrot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65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108</Words>
  <Application>Microsoft Office PowerPoint</Application>
  <PresentationFormat>Экран (4:3)</PresentationFormat>
  <Paragraphs>31</Paragraphs>
  <Slides>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 Посмотрите, как вокруг – все преобразились! Нашей общей радостью – заразились! Мысли чудесные кругом витают, Нежными лучиками нас задевают. Теперь мы знаем, что доброта Спасет наш мир от насилья и зла. Вносите в мир свою частичку добра, И будете духом сильны вы всегда.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noutbook_3</cp:lastModifiedBy>
  <cp:revision>52</cp:revision>
  <dcterms:created xsi:type="dcterms:W3CDTF">2011-11-19T14:46:23Z</dcterms:created>
  <dcterms:modified xsi:type="dcterms:W3CDTF">2013-01-21T02:58:27Z</dcterms:modified>
</cp:coreProperties>
</file>