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3" r:id="rId3"/>
    <p:sldId id="258" r:id="rId4"/>
    <p:sldId id="259" r:id="rId5"/>
    <p:sldId id="260" r:id="rId6"/>
    <p:sldId id="261" r:id="rId7"/>
    <p:sldId id="262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7880DE-AB1E-4186-BB74-1FBF71626A37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D83B9E-7AA0-448D-9A7F-49551F7767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7880DE-AB1E-4186-BB74-1FBF71626A37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D83B9E-7AA0-448D-9A7F-49551F7767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7880DE-AB1E-4186-BB74-1FBF71626A37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D83B9E-7AA0-448D-9A7F-49551F7767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7880DE-AB1E-4186-BB74-1FBF71626A37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D83B9E-7AA0-448D-9A7F-49551F7767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7880DE-AB1E-4186-BB74-1FBF71626A37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D83B9E-7AA0-448D-9A7F-49551F7767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7880DE-AB1E-4186-BB74-1FBF71626A37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D83B9E-7AA0-448D-9A7F-49551F7767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7880DE-AB1E-4186-BB74-1FBF71626A37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D83B9E-7AA0-448D-9A7F-49551F7767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7880DE-AB1E-4186-BB74-1FBF71626A37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D83B9E-7AA0-448D-9A7F-49551F7767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7880DE-AB1E-4186-BB74-1FBF71626A37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D83B9E-7AA0-448D-9A7F-49551F7767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7880DE-AB1E-4186-BB74-1FBF71626A37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D83B9E-7AA0-448D-9A7F-49551F7767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7880DE-AB1E-4186-BB74-1FBF71626A37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D83B9E-7AA0-448D-9A7F-49551F7767C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27880DE-AB1E-4186-BB74-1FBF71626A37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ED83B9E-7AA0-448D-9A7F-49551F7767C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2643182"/>
            <a:ext cx="7772400" cy="1470025"/>
          </a:xfrm>
        </p:spPr>
        <p:txBody>
          <a:bodyPr/>
          <a:lstStyle/>
          <a:p>
            <a:r>
              <a:rPr lang="ru-RU" dirty="0" smtClean="0"/>
              <a:t>Акция «Загляните в мамины глаза»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E:\мама\1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4214818"/>
            <a:ext cx="3571885" cy="2381257"/>
          </a:xfrm>
          <a:prstGeom prst="rect">
            <a:avLst/>
          </a:prstGeom>
          <a:noFill/>
        </p:spPr>
      </p:pic>
      <p:pic>
        <p:nvPicPr>
          <p:cNvPr id="5123" name="Picture 3" descr="E:\мама\22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3514750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183880" cy="857256"/>
          </a:xfrm>
        </p:spPr>
        <p:txBody>
          <a:bodyPr/>
          <a:lstStyle/>
          <a:p>
            <a:r>
              <a:rPr lang="ru-RU" dirty="0" smtClean="0"/>
              <a:t>Конкурс чтецов</a:t>
            </a:r>
            <a:endParaRPr lang="ru-RU" dirty="0"/>
          </a:p>
        </p:txBody>
      </p:sp>
      <p:pic>
        <p:nvPicPr>
          <p:cNvPr id="4098" name="Picture 2" descr="E:\День Матери\SAM_22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947287">
            <a:off x="5039844" y="1448817"/>
            <a:ext cx="2402565" cy="4901232"/>
          </a:xfrm>
          <a:prstGeom prst="rect">
            <a:avLst/>
          </a:prstGeom>
          <a:noFill/>
        </p:spPr>
      </p:pic>
      <p:pic>
        <p:nvPicPr>
          <p:cNvPr id="4099" name="Picture 3" descr="E:\День Матери\SAM_22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62930">
            <a:off x="1051541" y="1435395"/>
            <a:ext cx="2610344" cy="48943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183880" cy="857256"/>
          </a:xfrm>
        </p:spPr>
        <p:txBody>
          <a:bodyPr>
            <a:normAutofit/>
          </a:bodyPr>
          <a:lstStyle/>
          <a:p>
            <a:r>
              <a:rPr lang="ru-RU" dirty="0" smtClean="0"/>
              <a:t>Конкурс рисунков</a:t>
            </a:r>
            <a:endParaRPr lang="ru-RU" dirty="0"/>
          </a:p>
        </p:txBody>
      </p:sp>
      <p:pic>
        <p:nvPicPr>
          <p:cNvPr id="1026" name="Picture 2" descr="E:\ЮДИНА\DSCF86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05" y="1178701"/>
            <a:ext cx="4500595" cy="3375447"/>
          </a:xfrm>
          <a:prstGeom prst="rect">
            <a:avLst/>
          </a:prstGeom>
          <a:noFill/>
        </p:spPr>
      </p:pic>
      <p:pic>
        <p:nvPicPr>
          <p:cNvPr id="1027" name="Picture 3" descr="E:\ЮДИНА\DSCF86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74198" y="2500306"/>
            <a:ext cx="5282550" cy="4071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183880" cy="928694"/>
          </a:xfrm>
        </p:spPr>
        <p:txBody>
          <a:bodyPr>
            <a:normAutofit/>
          </a:bodyPr>
          <a:lstStyle/>
          <a:p>
            <a:r>
              <a:rPr lang="ru-RU" dirty="0" smtClean="0"/>
              <a:t>Конкурс сочинений</a:t>
            </a:r>
            <a:endParaRPr lang="ru-RU" dirty="0"/>
          </a:p>
        </p:txBody>
      </p:sp>
      <p:pic>
        <p:nvPicPr>
          <p:cNvPr id="2050" name="Picture 2" descr="E:\день матери 2012\SAM_23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1285859"/>
            <a:ext cx="4714908" cy="5486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8183880" cy="857256"/>
          </a:xfrm>
        </p:spPr>
        <p:txBody>
          <a:bodyPr>
            <a:normAutofit/>
          </a:bodyPr>
          <a:lstStyle/>
          <a:p>
            <a:r>
              <a:rPr lang="ru-RU" dirty="0" smtClean="0"/>
              <a:t>Конкурс День матери</a:t>
            </a:r>
            <a:endParaRPr lang="ru-RU" dirty="0"/>
          </a:p>
        </p:txBody>
      </p:sp>
      <p:pic>
        <p:nvPicPr>
          <p:cNvPr id="3074" name="Picture 2" descr="E:\День Матери\SAM_23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285860"/>
            <a:ext cx="3643338" cy="2214578"/>
          </a:xfrm>
          <a:prstGeom prst="rect">
            <a:avLst/>
          </a:prstGeom>
          <a:noFill/>
        </p:spPr>
      </p:pic>
      <p:pic>
        <p:nvPicPr>
          <p:cNvPr id="3075" name="Picture 3" descr="E:\День Матери\SAM_23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285860"/>
            <a:ext cx="3714776" cy="2740185"/>
          </a:xfrm>
          <a:prstGeom prst="rect">
            <a:avLst/>
          </a:prstGeom>
          <a:noFill/>
        </p:spPr>
      </p:pic>
      <p:pic>
        <p:nvPicPr>
          <p:cNvPr id="6" name="Picture 4" descr="E:\День Матери\SAM_23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08" y="3500414"/>
            <a:ext cx="4177124" cy="3357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E:\Платонова День Матери\PB2303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4143380"/>
            <a:ext cx="2357454" cy="2643206"/>
          </a:xfrm>
          <a:prstGeom prst="rect">
            <a:avLst/>
          </a:prstGeom>
          <a:noFill/>
        </p:spPr>
      </p:pic>
      <p:pic>
        <p:nvPicPr>
          <p:cNvPr id="6" name="Picture 5" descr="PB28067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62227">
            <a:off x="277599" y="1109602"/>
            <a:ext cx="3833541" cy="2942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928694"/>
          </a:xfrm>
        </p:spPr>
        <p:txBody>
          <a:bodyPr>
            <a:normAutofit/>
          </a:bodyPr>
          <a:lstStyle/>
          <a:p>
            <a:r>
              <a:rPr lang="ru-RU" dirty="0" smtClean="0"/>
              <a:t>Итоговый концерт</a:t>
            </a:r>
            <a:endParaRPr lang="ru-RU" dirty="0"/>
          </a:p>
        </p:txBody>
      </p:sp>
      <p:pic>
        <p:nvPicPr>
          <p:cNvPr id="6146" name="Picture 2" descr="E:\Платонова День Матери\PB2303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193179">
            <a:off x="4521139" y="1392595"/>
            <a:ext cx="4407907" cy="30300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58204" cy="1162050"/>
          </a:xfrm>
        </p:spPr>
        <p:txBody>
          <a:bodyPr>
            <a:noAutofit/>
          </a:bodyPr>
          <a:lstStyle/>
          <a:p>
            <a:pPr algn="ctr"/>
            <a:r>
              <a:rPr lang="ru-RU" sz="7200" i="1" u="sng" dirty="0" smtClean="0"/>
              <a:t>Качества</a:t>
            </a:r>
            <a:endParaRPr lang="ru-RU" sz="7200" i="1" u="sng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1500174"/>
            <a:ext cx="307007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Чуткость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4643446"/>
            <a:ext cx="328166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Доброта</a:t>
            </a:r>
            <a:endParaRPr lang="ru-RU" sz="4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643570" y="1643050"/>
            <a:ext cx="316144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/>
                <a:solidFill>
                  <a:srgbClr val="7030A0"/>
                </a:solidFill>
                <a:effectLst/>
              </a:rPr>
              <a:t>Внимание</a:t>
            </a:r>
            <a:endParaRPr lang="ru-RU" sz="4000" b="1" cap="none" spc="0" dirty="0">
              <a:ln/>
              <a:solidFill>
                <a:srgbClr val="7030A0"/>
              </a:soli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00628" y="4071942"/>
            <a:ext cx="387477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Трудолюбие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71538" y="2857496"/>
            <a:ext cx="723566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Дисциплинированность</a:t>
            </a:r>
            <a:endParaRPr lang="ru-RU" sz="3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71736" y="5572140"/>
            <a:ext cx="572143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Ответственность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428868"/>
            <a:ext cx="7329510" cy="1084248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Спасибо за внимание</a:t>
            </a:r>
            <a:endParaRPr lang="ru-RU" sz="40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113</TotalTime>
  <Words>28</Words>
  <Application>Microsoft Office PowerPoint</Application>
  <PresentationFormat>Экран (4:3)</PresentationFormat>
  <Paragraphs>14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Аспект</vt:lpstr>
      <vt:lpstr>Акция «Загляните в мамины глаза»</vt:lpstr>
      <vt:lpstr>Конкурс чтецов</vt:lpstr>
      <vt:lpstr>Конкурс рисунков</vt:lpstr>
      <vt:lpstr>Конкурс сочинений</vt:lpstr>
      <vt:lpstr>Конкурс День матери</vt:lpstr>
      <vt:lpstr>Итоговый концерт</vt:lpstr>
      <vt:lpstr>Качества</vt:lpstr>
      <vt:lpstr>Спасибо за внимание</vt:lpstr>
    </vt:vector>
  </TitlesOfParts>
  <Company>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noutbook_3</dc:creator>
  <cp:lastModifiedBy>noutbook_3</cp:lastModifiedBy>
  <cp:revision>16</cp:revision>
  <dcterms:created xsi:type="dcterms:W3CDTF">2013-01-21T04:04:33Z</dcterms:created>
  <dcterms:modified xsi:type="dcterms:W3CDTF">2013-01-22T02:41:22Z</dcterms:modified>
</cp:coreProperties>
</file>